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43463" cy="42806938"/>
  <p:notesSz cx="7099300" cy="102346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28">
          <p15:clr>
            <a:srgbClr val="A4A3A4"/>
          </p15:clr>
        </p15:guide>
        <p15:guide id="2" pos="9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7" autoAdjust="0"/>
    <p:restoredTop sz="99769" autoAdjust="0"/>
  </p:normalViewPr>
  <p:slideViewPr>
    <p:cSldViewPr snapToGrid="0">
      <p:cViewPr varScale="1">
        <p:scale>
          <a:sx n="19" d="100"/>
          <a:sy n="19" d="100"/>
        </p:scale>
        <p:origin x="2232" y="230"/>
      </p:cViewPr>
      <p:guideLst>
        <p:guide orient="horz" pos="5328"/>
        <p:guide pos="952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bg1"/>
                </a:solidFill>
                <a:latin typeface="Times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bg1"/>
                </a:solidFill>
                <a:latin typeface="Times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35200" y="762000"/>
            <a:ext cx="26924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Klicken Sie, um die Textformatierung des Masters zu bearbeiten.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solidFill>
                  <a:schemeClr val="bg1"/>
                </a:solidFill>
                <a:latin typeface="Times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SzTx/>
              <a:buFontTx/>
              <a:buNone/>
              <a:defRPr sz="1200" smtClean="0">
                <a:solidFill>
                  <a:schemeClr val="bg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898BE0C-B34C-4419-B177-F48E0D8E784F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0AF2A6-D868-45FB-B727-8CC36099BB88}" type="slidenum">
              <a:rPr lang="de-DE" altLang="de-DE">
                <a:solidFill>
                  <a:schemeClr val="bg1"/>
                </a:solidFill>
                <a:latin typeface="Times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de-DE" altLang="de-DE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2195513" y="768350"/>
            <a:ext cx="271145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ja-JP" altLang="en-US" sz="3200">
              <a:solidFill>
                <a:schemeClr val="tx1"/>
              </a:solidFill>
            </a:endParaRPr>
          </a:p>
        </p:txBody>
      </p:sp>
      <p:sp>
        <p:nvSpPr>
          <p:cNvPr id="4100" name="Rectangle 2"/>
          <p:cNvSpPr>
            <a:spLocks noChangeArrowheads="1"/>
          </p:cNvSpPr>
          <p:nvPr>
            <p:ph type="body"/>
          </p:nvPr>
        </p:nvSpPr>
        <p:spPr>
          <a:xfrm>
            <a:off x="709613" y="4862513"/>
            <a:ext cx="5680075" cy="4605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8538" y="13298488"/>
            <a:ext cx="25706387" cy="91757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37075" y="24257000"/>
            <a:ext cx="21169313" cy="109394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43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496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24963" y="1716088"/>
            <a:ext cx="6804025" cy="365220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2888" y="1716088"/>
            <a:ext cx="20259675" cy="365220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7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855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188" y="27508200"/>
            <a:ext cx="25706387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89188" y="18143538"/>
            <a:ext cx="2570638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761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2888" y="9990138"/>
            <a:ext cx="13531850" cy="2824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97138" y="9990138"/>
            <a:ext cx="13531850" cy="2824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26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2888" y="1714500"/>
            <a:ext cx="27217687" cy="71342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2888" y="9582150"/>
            <a:ext cx="13361987" cy="3992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2888" y="13574713"/>
            <a:ext cx="13361987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63825" y="9582150"/>
            <a:ext cx="13366750" cy="3992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63825" y="13574713"/>
            <a:ext cx="13366750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938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917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90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2888" y="1704975"/>
            <a:ext cx="9948862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23700" y="1704975"/>
            <a:ext cx="16906875" cy="365331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2888" y="8958263"/>
            <a:ext cx="9948862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7597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27725" y="29965650"/>
            <a:ext cx="1814671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27725" y="3824288"/>
            <a:ext cx="18146713" cy="25684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27725" y="33502600"/>
            <a:ext cx="1814671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284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6088"/>
            <a:ext cx="272161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17240" tIns="208800" rIns="417240" bIns="208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90138"/>
            <a:ext cx="27216100" cy="282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17240" tIns="208800" rIns="417240" bIns="208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Click to edit the outline text format</a:t>
            </a:r>
          </a:p>
          <a:p>
            <a:pPr lvl="1"/>
            <a:r>
              <a:rPr lang="en-GB" altLang="de-DE" smtClean="0"/>
              <a:t>Second Outline Level</a:t>
            </a:r>
          </a:p>
          <a:p>
            <a:pPr lvl="2"/>
            <a:r>
              <a:rPr lang="en-GB" altLang="de-DE" smtClean="0"/>
              <a:t>Third Outline Level</a:t>
            </a:r>
          </a:p>
          <a:p>
            <a:pPr lvl="3"/>
            <a:r>
              <a:rPr lang="en-GB" altLang="de-DE" smtClean="0"/>
              <a:t>Fourth Outline Level</a:t>
            </a:r>
          </a:p>
          <a:p>
            <a:pPr lvl="4"/>
            <a:r>
              <a:rPr lang="en-GB" altLang="de-DE" smtClean="0"/>
              <a:t>Fifth Outline Level</a:t>
            </a:r>
          </a:p>
          <a:p>
            <a:pPr lvl="4"/>
            <a:r>
              <a:rPr lang="en-GB" altLang="de-DE" smtClean="0"/>
              <a:t>Sixth Outline Level</a:t>
            </a:r>
          </a:p>
          <a:p>
            <a:pPr lvl="4"/>
            <a:r>
              <a:rPr lang="en-GB" altLang="de-DE" smtClean="0"/>
              <a:t>Seventh Outline Level</a:t>
            </a:r>
          </a:p>
          <a:p>
            <a:pPr lvl="4"/>
            <a:r>
              <a:rPr lang="en-GB" altLang="de-DE" smtClean="0"/>
              <a:t>Eighth Outline Level</a:t>
            </a:r>
          </a:p>
          <a:p>
            <a:pPr lvl="4"/>
            <a:r>
              <a:rPr lang="en-GB" altLang="de-DE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201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20100">
          <a:solidFill>
            <a:srgbClr val="000000"/>
          </a:solidFill>
          <a:latin typeface="Arial" charset="0"/>
        </a:defRPr>
      </a:lvl2pPr>
      <a:lvl3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20100">
          <a:solidFill>
            <a:srgbClr val="000000"/>
          </a:solidFill>
          <a:latin typeface="Arial" charset="0"/>
        </a:defRPr>
      </a:lvl3pPr>
      <a:lvl4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20100">
          <a:solidFill>
            <a:srgbClr val="000000"/>
          </a:solidFill>
          <a:latin typeface="Arial" charset="0"/>
        </a:defRPr>
      </a:lvl4pPr>
      <a:lvl5pPr algn="ctr" defTabSz="4572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20100">
          <a:solidFill>
            <a:srgbClr val="000000"/>
          </a:solidFill>
          <a:latin typeface="Arial" charset="0"/>
        </a:defRPr>
      </a:lvl5pPr>
      <a:lvl6pPr marL="457200" algn="ctr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0100">
          <a:solidFill>
            <a:srgbClr val="000000"/>
          </a:solidFill>
          <a:latin typeface="Arial" charset="0"/>
        </a:defRPr>
      </a:lvl6pPr>
      <a:lvl7pPr marL="914400" algn="ctr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0100">
          <a:solidFill>
            <a:srgbClr val="000000"/>
          </a:solidFill>
          <a:latin typeface="Arial" charset="0"/>
        </a:defRPr>
      </a:lvl7pPr>
      <a:lvl8pPr marL="1371600" algn="ctr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0100">
          <a:solidFill>
            <a:srgbClr val="000000"/>
          </a:solidFill>
          <a:latin typeface="Arial" charset="0"/>
        </a:defRPr>
      </a:lvl8pPr>
      <a:lvl9pPr marL="1828800" algn="ctr" defTabSz="457200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0100">
          <a:solidFill>
            <a:srgbClr val="000000"/>
          </a:solidFill>
          <a:latin typeface="Arial" charset="0"/>
        </a:defRPr>
      </a:lvl9pPr>
    </p:titleStyle>
    <p:bodyStyle>
      <a:lvl1pPr marL="1563688" indent="-1563688" algn="l" defTabSz="457200" rtl="0" eaLnBrk="0" fontAlgn="base" hangingPunct="0">
        <a:lnSpc>
          <a:spcPct val="97000"/>
        </a:lnSpc>
        <a:spcBef>
          <a:spcPts val="3675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4700">
          <a:solidFill>
            <a:srgbClr val="000000"/>
          </a:solidFill>
          <a:latin typeface="+mn-lt"/>
          <a:ea typeface="+mn-ea"/>
          <a:cs typeface="+mn-cs"/>
        </a:defRPr>
      </a:lvl1pPr>
      <a:lvl2pPr marL="3389313" indent="-1304925" algn="l" defTabSz="457200" rtl="0" eaLnBrk="0" fontAlgn="base" hangingPunct="0">
        <a:lnSpc>
          <a:spcPct val="97000"/>
        </a:lnSpc>
        <a:spcBef>
          <a:spcPts val="3175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2700">
          <a:solidFill>
            <a:srgbClr val="000000"/>
          </a:solidFill>
          <a:latin typeface="+mn-lt"/>
        </a:defRPr>
      </a:lvl2pPr>
      <a:lvl3pPr marL="5214938" indent="-1041400" algn="l" defTabSz="457200" rtl="0" eaLnBrk="0" fontAlgn="base" hangingPunct="0">
        <a:lnSpc>
          <a:spcPct val="97000"/>
        </a:lnSpc>
        <a:spcBef>
          <a:spcPts val="27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000">
          <a:solidFill>
            <a:srgbClr val="000000"/>
          </a:solidFill>
          <a:latin typeface="+mn-lt"/>
        </a:defRPr>
      </a:lvl3pPr>
      <a:lvl4pPr marL="7304088" indent="-1044575" algn="l" defTabSz="457200" rtl="0" eaLnBrk="0" fontAlgn="base" hangingPunct="0">
        <a:lnSpc>
          <a:spcPct val="97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9100">
          <a:solidFill>
            <a:srgbClr val="000000"/>
          </a:solidFill>
          <a:latin typeface="+mn-lt"/>
        </a:defRPr>
      </a:lvl4pPr>
      <a:lvl5pPr marL="9390063" indent="-1041400" algn="l" defTabSz="457200" rtl="0" eaLnBrk="0" fontAlgn="base" hangingPunct="0">
        <a:lnSpc>
          <a:spcPct val="97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9100">
          <a:solidFill>
            <a:srgbClr val="000000"/>
          </a:solidFill>
          <a:latin typeface="+mn-lt"/>
        </a:defRPr>
      </a:lvl5pPr>
      <a:lvl6pPr marL="9847263" indent="-1041400" algn="l" defTabSz="457200" rtl="0" fontAlgn="base">
        <a:lnSpc>
          <a:spcPct val="97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9100">
          <a:solidFill>
            <a:srgbClr val="000000"/>
          </a:solidFill>
          <a:latin typeface="+mn-lt"/>
        </a:defRPr>
      </a:lvl6pPr>
      <a:lvl7pPr marL="10304463" indent="-1041400" algn="l" defTabSz="457200" rtl="0" fontAlgn="base">
        <a:lnSpc>
          <a:spcPct val="97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9100">
          <a:solidFill>
            <a:srgbClr val="000000"/>
          </a:solidFill>
          <a:latin typeface="+mn-lt"/>
        </a:defRPr>
      </a:lvl7pPr>
      <a:lvl8pPr marL="10761663" indent="-1041400" algn="l" defTabSz="457200" rtl="0" fontAlgn="base">
        <a:lnSpc>
          <a:spcPct val="97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9100">
          <a:solidFill>
            <a:srgbClr val="000000"/>
          </a:solidFill>
          <a:latin typeface="+mn-lt"/>
        </a:defRPr>
      </a:lvl8pPr>
      <a:lvl9pPr marL="11218863" indent="-1041400" algn="l" defTabSz="457200" rtl="0" fontAlgn="base">
        <a:lnSpc>
          <a:spcPct val="97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9100">
          <a:solidFill>
            <a:srgbClr val="000000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5635625" y="3679825"/>
            <a:ext cx="18973800" cy="58801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bg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36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47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7000"/>
              </a:lnSpc>
              <a:spcBef>
                <a:spcPts val="31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1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7000"/>
              </a:lnSpc>
              <a:spcBef>
                <a:spcPts val="27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1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7000"/>
              </a:lnSpc>
              <a:spcBef>
                <a:spcPts val="22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7000"/>
              </a:lnSpc>
              <a:spcBef>
                <a:spcPts val="22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ja-JP" sz="7200" b="1">
                <a:solidFill>
                  <a:schemeClr val="tx1"/>
                </a:solidFill>
                <a:latin typeface="Times New Roman" panose="02020603050405020304" pitchFamily="18" charset="0"/>
              </a:rPr>
              <a:t>Title of your poster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ja-JP" sz="60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4000">
                <a:solidFill>
                  <a:schemeClr val="tx1"/>
                </a:solidFill>
                <a:latin typeface="Times New Roman" panose="02020603050405020304" pitchFamily="18" charset="0"/>
              </a:rPr>
              <a:t>Your Name</a:t>
            </a:r>
            <a:r>
              <a:rPr lang="en-US" altLang="ja-JP" sz="40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en-US" altLang="ja-JP" sz="4000">
                <a:solidFill>
                  <a:schemeClr val="tx1"/>
                </a:solidFill>
                <a:latin typeface="Times New Roman" panose="02020603050405020304" pitchFamily="18" charset="0"/>
              </a:rPr>
              <a:t>, Your Name</a:t>
            </a:r>
            <a:r>
              <a:rPr lang="en-US" altLang="ja-JP" sz="40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ja-JP" sz="4000">
                <a:solidFill>
                  <a:schemeClr val="tx1"/>
                </a:solidFill>
                <a:latin typeface="Times New Roman" panose="02020603050405020304" pitchFamily="18" charset="0"/>
              </a:rPr>
              <a:t>, Your Name</a:t>
            </a:r>
            <a:r>
              <a:rPr lang="en-US" altLang="ja-JP" sz="40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3</a:t>
            </a:r>
            <a:r>
              <a:rPr lang="en-US" altLang="ja-JP" sz="4000">
                <a:solidFill>
                  <a:schemeClr val="tx1"/>
                </a:solidFill>
                <a:latin typeface="Times New Roman" panose="02020603050405020304" pitchFamily="18" charset="0"/>
              </a:rPr>
              <a:t> and Your Name</a:t>
            </a:r>
            <a:r>
              <a:rPr lang="en-US" altLang="ja-JP" sz="40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ja-JP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3000">
                <a:solidFill>
                  <a:schemeClr val="tx1"/>
                </a:solidFill>
                <a:latin typeface="Times New Roman" panose="02020603050405020304" pitchFamily="18" charset="0"/>
              </a:rPr>
              <a:t>1 Department of Mechanical Precision Engineering, Malaysia-Japan International Institute of Technology,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3000">
                <a:solidFill>
                  <a:schemeClr val="tx1"/>
                </a:solidFill>
                <a:latin typeface="Times New Roman" panose="02020603050405020304" pitchFamily="18" charset="0"/>
              </a:rPr>
              <a:t>Universiti Teknologi Malaysia, Kuala Lumpur, Malaysia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3000">
                <a:solidFill>
                  <a:schemeClr val="tx1"/>
                </a:solidFill>
                <a:latin typeface="Times New Roman" panose="02020603050405020304" pitchFamily="18" charset="0"/>
              </a:rPr>
              <a:t>2 Graduate School of Sciences and Technology for Innovation, Department of Mechanical Engineering,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3000">
                <a:solidFill>
                  <a:schemeClr val="tx1"/>
                </a:solidFill>
                <a:latin typeface="Times New Roman" panose="02020603050405020304" pitchFamily="18" charset="0"/>
              </a:rPr>
              <a:t>Yamaguchi University, Ube, Japan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3000">
                <a:solidFill>
                  <a:schemeClr val="tx1"/>
                </a:solidFill>
                <a:latin typeface="Times New Roman" panose="02020603050405020304" pitchFamily="18" charset="0"/>
              </a:rPr>
              <a:t>3 Department of Mechanical Engineering, Faculty of Engineering, Yamaguchi University, Ube, Japan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3000">
                <a:solidFill>
                  <a:schemeClr val="tx1"/>
                </a:solidFill>
                <a:latin typeface="Times New Roman" panose="02020603050405020304" pitchFamily="18" charset="0"/>
              </a:rPr>
              <a:t>(E-mail: YourMailAddress@yamaguchi-u.ac.jp, YourMailAddress@yamaguchi-u.ac.jp)</a:t>
            </a:r>
          </a:p>
        </p:txBody>
      </p:sp>
      <p:sp>
        <p:nvSpPr>
          <p:cNvPr id="3075" name="Line 59"/>
          <p:cNvSpPr>
            <a:spLocks noChangeShapeType="1"/>
          </p:cNvSpPr>
          <p:nvPr/>
        </p:nvSpPr>
        <p:spPr bwMode="auto">
          <a:xfrm>
            <a:off x="742950" y="2616200"/>
            <a:ext cx="287655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正方形/長方形 43"/>
          <p:cNvSpPr>
            <a:spLocks noChangeArrowheads="1"/>
          </p:cNvSpPr>
          <p:nvPr/>
        </p:nvSpPr>
        <p:spPr bwMode="auto">
          <a:xfrm>
            <a:off x="3846513" y="50800"/>
            <a:ext cx="70246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7000"/>
              </a:lnSpc>
              <a:spcBef>
                <a:spcPts val="36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47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7000"/>
              </a:lnSpc>
              <a:spcBef>
                <a:spcPts val="31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1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7000"/>
              </a:lnSpc>
              <a:spcBef>
                <a:spcPts val="27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1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7000"/>
              </a:lnSpc>
              <a:spcBef>
                <a:spcPts val="22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7000"/>
              </a:lnSpc>
              <a:spcBef>
                <a:spcPts val="22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66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ja-JP" sz="6600" b="1">
                <a:solidFill>
                  <a:srgbClr val="92D050"/>
                </a:solidFill>
                <a:latin typeface="Times New Roman" panose="02020603050405020304" pitchFamily="18" charset="0"/>
              </a:rPr>
              <a:t>C</a:t>
            </a:r>
            <a:r>
              <a:rPr lang="en-US" altLang="ja-JP" sz="6600" b="1">
                <a:solidFill>
                  <a:srgbClr val="00B050"/>
                </a:solidFill>
                <a:latin typeface="Times New Roman" panose="02020603050405020304" pitchFamily="18" charset="0"/>
              </a:rPr>
              <a:t>I</a:t>
            </a:r>
            <a:r>
              <a:rPr lang="en-US" altLang="ja-JP" sz="6600" b="1">
                <a:solidFill>
                  <a:srgbClr val="002060"/>
                </a:solidFill>
                <a:latin typeface="Times New Roman" panose="02020603050405020304" pitchFamily="18" charset="0"/>
              </a:rPr>
              <a:t>M</a:t>
            </a:r>
            <a:r>
              <a:rPr lang="en-US" altLang="ja-JP" sz="66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6600" b="1">
                <a:solidFill>
                  <a:srgbClr val="0070C0"/>
                </a:solidFill>
                <a:latin typeface="Times New Roman" panose="02020603050405020304" pitchFamily="18" charset="0"/>
              </a:rPr>
              <a:t>2018</a:t>
            </a:r>
            <a:endParaRPr lang="ja-JP" altLang="en-US" sz="6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正方形/長方形 2"/>
          <p:cNvSpPr>
            <a:spLocks noChangeArrowheads="1"/>
          </p:cNvSpPr>
          <p:nvPr/>
        </p:nvSpPr>
        <p:spPr bwMode="auto">
          <a:xfrm>
            <a:off x="188913" y="2773363"/>
            <a:ext cx="6480175" cy="7199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7000"/>
              </a:lnSpc>
              <a:spcBef>
                <a:spcPts val="36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47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7000"/>
              </a:lnSpc>
              <a:spcBef>
                <a:spcPts val="31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1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7000"/>
              </a:lnSpc>
              <a:spcBef>
                <a:spcPts val="27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1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7000"/>
              </a:lnSpc>
              <a:spcBef>
                <a:spcPts val="22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7000"/>
              </a:lnSpc>
              <a:spcBef>
                <a:spcPts val="22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3200">
                <a:solidFill>
                  <a:schemeClr val="tx1"/>
                </a:solidFill>
                <a:latin typeface="Times New Roman" panose="02020603050405020304" pitchFamily="18" charset="0"/>
              </a:rPr>
              <a:t>Team’s Photo</a:t>
            </a:r>
            <a:endParaRPr lang="ja-JP" altLang="en-US" sz="3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8" name="正方形/長方形 3"/>
          <p:cNvSpPr>
            <a:spLocks noChangeArrowheads="1"/>
          </p:cNvSpPr>
          <p:nvPr/>
        </p:nvSpPr>
        <p:spPr bwMode="auto">
          <a:xfrm>
            <a:off x="6307138" y="974725"/>
            <a:ext cx="17632362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3675"/>
              </a:spcBef>
              <a:buChar char="•"/>
              <a:defRPr sz="147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ts val="3175"/>
              </a:spcBef>
              <a:buChar char="–"/>
              <a:defRPr sz="1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2750"/>
              </a:spcBef>
              <a:buChar char="•"/>
              <a:defRPr sz="11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2275"/>
              </a:spcBef>
              <a:buChar char="–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2275"/>
              </a:spcBef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ja-JP" sz="9600" dirty="0" smtClean="0">
                <a:solidFill>
                  <a:schemeClr val="tx1"/>
                </a:solidFill>
                <a:latin typeface="+mj-lt"/>
                <a:ea typeface="Arial Unicode MS" pitchFamily="50" charset="-128"/>
              </a:rPr>
              <a:t>Innovative Design Contest 2018</a:t>
            </a:r>
            <a:endParaRPr lang="ja-JP" altLang="en-US" sz="9600" dirty="0" smtClean="0">
              <a:solidFill>
                <a:schemeClr val="tx1"/>
              </a:solidFill>
              <a:latin typeface="+mj-lt"/>
              <a:ea typeface="Arial Unicode MS" pitchFamily="50" charset="-128"/>
            </a:endParaRPr>
          </a:p>
        </p:txBody>
      </p:sp>
      <p:sp>
        <p:nvSpPr>
          <p:cNvPr id="3079" name="正方形/長方形 47"/>
          <p:cNvSpPr>
            <a:spLocks noChangeArrowheads="1"/>
          </p:cNvSpPr>
          <p:nvPr/>
        </p:nvSpPr>
        <p:spPr bwMode="auto">
          <a:xfrm>
            <a:off x="23590250" y="2773363"/>
            <a:ext cx="6480175" cy="7199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lnSpc>
                <a:spcPct val="97000"/>
              </a:lnSpc>
              <a:spcBef>
                <a:spcPts val="36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47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7000"/>
              </a:lnSpc>
              <a:spcBef>
                <a:spcPts val="31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1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7000"/>
              </a:lnSpc>
              <a:spcBef>
                <a:spcPts val="27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1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7000"/>
              </a:lnSpc>
              <a:spcBef>
                <a:spcPts val="22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7000"/>
              </a:lnSpc>
              <a:spcBef>
                <a:spcPts val="227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7000"/>
              </a:lnSpc>
              <a:spcBef>
                <a:spcPts val="22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91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3200">
                <a:solidFill>
                  <a:schemeClr val="tx1"/>
                </a:solidFill>
                <a:latin typeface="Times New Roman" panose="02020603050405020304" pitchFamily="18" charset="0"/>
              </a:rPr>
              <a:t>Prototype’s photo etc.</a:t>
            </a:r>
            <a:endParaRPr lang="ja-JP" altLang="en-US" sz="3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80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2250"/>
            <a:ext cx="273208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0" y="163513"/>
            <a:ext cx="2465388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93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Times</vt:lpstr>
      <vt:lpstr>Arial Unicode MS</vt:lpstr>
      <vt:lpstr>Modèle par défaut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boughnim</dc:creator>
  <cp:lastModifiedBy>Ohshima Naoki</cp:lastModifiedBy>
  <cp:revision>112</cp:revision>
  <cp:lastPrinted>2013-10-31T05:15:05Z</cp:lastPrinted>
  <dcterms:modified xsi:type="dcterms:W3CDTF">2018-11-06T01:07:40Z</dcterms:modified>
</cp:coreProperties>
</file>